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DBC6-8C79-B84A-B963-2C2CC0F6A398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ESCUELA</a:t>
            </a:r>
            <a:endParaRPr lang="en-US" dirty="0"/>
          </a:p>
        </p:txBody>
      </p:sp>
      <p:pic>
        <p:nvPicPr>
          <p:cNvPr id="5" name="Picture 4" descr="school cuta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99" y="1523506"/>
            <a:ext cx="7251719" cy="5132858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7281333" y="5198533"/>
            <a:ext cx="1405467" cy="355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7281333" y="3589867"/>
            <a:ext cx="1405467" cy="28786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7433733" y="2658533"/>
            <a:ext cx="1405467" cy="355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7281333" y="4368800"/>
            <a:ext cx="1405467" cy="355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19555" y="4736868"/>
            <a:ext cx="488032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Primer Piso </a:t>
            </a:r>
            <a:endParaRPr lang="es-ES_tradnl" sz="2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31085" y="3907135"/>
            <a:ext cx="26129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Segundo Piso</a:t>
            </a:r>
            <a:endParaRPr lang="es-ES_tradnl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29331" y="3198167"/>
            <a:ext cx="22146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2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</a:t>
            </a:r>
            <a:r>
              <a:rPr lang="es-ES_tradnl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s-ES_tradnl" sz="2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ercer Piso </a:t>
            </a:r>
            <a:endParaRPr lang="es-ES_tradnl" sz="2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5844" y="2196868"/>
            <a:ext cx="22881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2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</a:t>
            </a:r>
            <a:r>
              <a:rPr lang="es-ES_tradnl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Cuarto Piso</a:t>
            </a:r>
            <a:endParaRPr lang="es-ES_tradnl" sz="2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smtClean="0"/>
              <a:t>gimanso</a:t>
            </a:r>
            <a:endParaRPr lang="en-US"/>
          </a:p>
        </p:txBody>
      </p:sp>
      <p:pic>
        <p:nvPicPr>
          <p:cNvPr id="3" name="Picture 2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23" y="1614016"/>
            <a:ext cx="7263380" cy="4703461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2753397" y="3132667"/>
            <a:ext cx="1405467" cy="355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27065" y="2967335"/>
            <a:ext cx="1967205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</a:t>
            </a:r>
            <a:r>
              <a:rPr lang="es-ES_tradnl" sz="32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Poster</a:t>
            </a:r>
            <a:endParaRPr lang="es-ES_tradnl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/>
          </a:p>
        </p:txBody>
      </p:sp>
      <p:pic>
        <p:nvPicPr>
          <p:cNvPr id="3" name="Picture 2" descr="anderson-windows-with-blinds-between-the-glas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921" y="1780940"/>
            <a:ext cx="3607333" cy="464272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5099258" y="4251158"/>
            <a:ext cx="1360666" cy="38873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00149" y="4116677"/>
            <a:ext cx="324385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n-US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Persiana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Corredor</a:t>
            </a:r>
            <a:endParaRPr lang="en-US" dirty="0"/>
          </a:p>
        </p:txBody>
      </p:sp>
      <p:pic>
        <p:nvPicPr>
          <p:cNvPr id="3" name="Picture 2" descr="20100910-education-school-hallway-300x20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74" y="1597112"/>
            <a:ext cx="7411575" cy="5064576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2679504" y="4135711"/>
            <a:ext cx="1208100" cy="26332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87604" y="3674046"/>
            <a:ext cx="3082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locker</a:t>
            </a:r>
            <a:endParaRPr lang="es-ES_trad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Biblioteca</a:t>
            </a:r>
            <a:endParaRPr lang="en-US" dirty="0"/>
          </a:p>
        </p:txBody>
      </p:sp>
      <p:pic>
        <p:nvPicPr>
          <p:cNvPr id="4" name="Picture 3" descr="DSC_000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709320"/>
            <a:ext cx="7112000" cy="47371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6382172" y="3576395"/>
            <a:ext cx="686812" cy="28507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67910" y="3053175"/>
            <a:ext cx="14021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silla</a:t>
            </a: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4956307" y="4491971"/>
            <a:ext cx="898331" cy="46468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69751" y="4956657"/>
            <a:ext cx="28582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computadora</a:t>
            </a: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2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U-Turn Arrow 8"/>
          <p:cNvSpPr/>
          <p:nvPr/>
        </p:nvSpPr>
        <p:spPr>
          <a:xfrm>
            <a:off x="4150907" y="2664203"/>
            <a:ext cx="1118844" cy="388972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19063" y="2967335"/>
            <a:ext cx="1663687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</a:t>
            </a:r>
            <a:r>
              <a:rPr lang="en-US" sz="2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estante</a:t>
            </a:r>
            <a:endParaRPr lang="es-ES_tradnl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pic>
        <p:nvPicPr>
          <p:cNvPr id="3" name="Picture 2" descr="earth_science_classroom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007" y="1417638"/>
            <a:ext cx="6375400" cy="4876800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5746219" y="4972147"/>
            <a:ext cx="1471404" cy="3252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18341" y="5035817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Mesa 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2818900" y="3283785"/>
            <a:ext cx="1068704" cy="24783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69883" y="2967335"/>
            <a:ext cx="3877985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pizarra</a:t>
            </a: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blanca</a:t>
            </a: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		</a:t>
            </a:r>
          </a:p>
          <a:p>
            <a:pPr algn="ctr"/>
            <a:endParaRPr lang="es-ES_trad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3887604" y="5297427"/>
            <a:ext cx="681492" cy="26161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69096" y="5274343"/>
            <a:ext cx="1267557" cy="3847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1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s-ES_tradnl" sz="19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laptop</a:t>
            </a:r>
            <a:endParaRPr lang="es-ES_tradnl" sz="1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Front &amp; Cutaway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950" y="1643062"/>
            <a:ext cx="7374535" cy="4321017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3314531" y="4972147"/>
            <a:ext cx="743446" cy="27881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57977" y="4989349"/>
            <a:ext cx="25405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Las 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escaleras</a:t>
            </a: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2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3252577" y="4120221"/>
            <a:ext cx="805400" cy="30979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57977" y="4120221"/>
            <a:ext cx="186063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</a:t>
            </a:r>
            <a:r>
              <a:rPr lang="en-US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oficina</a:t>
            </a:r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6105581" y="4120221"/>
            <a:ext cx="1158507" cy="30979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46583" y="4168402"/>
            <a:ext cx="22402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Cafeteria 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Bent Arrow 9"/>
          <p:cNvSpPr/>
          <p:nvPr/>
        </p:nvSpPr>
        <p:spPr>
          <a:xfrm>
            <a:off x="2865365" y="4643441"/>
            <a:ext cx="449166" cy="328706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3161" y="4989349"/>
            <a:ext cx="15213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</a:t>
            </a:r>
            <a:r>
              <a:rPr lang="en-US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</a:t>
            </a:r>
            <a:r>
              <a:rPr lang="en-US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ño</a:t>
            </a:r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 flipH="1">
            <a:off x="2694618" y="3918001"/>
            <a:ext cx="341493" cy="4044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86197" y="3394781"/>
            <a:ext cx="22998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 Escritorio </a:t>
            </a:r>
            <a:endParaRPr lang="es-ES_tradnl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57</Words>
  <Application>Microsoft Macintosh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 ESCUELA</vt:lpstr>
      <vt:lpstr>El gimanso</vt:lpstr>
      <vt:lpstr>La Ventana</vt:lpstr>
      <vt:lpstr>El Corredor</vt:lpstr>
      <vt:lpstr>La Biblioteca</vt:lpstr>
      <vt:lpstr>El Salón de Clase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ESCUELA</dc:title>
  <dc:creator>NYCDOE</dc:creator>
  <cp:lastModifiedBy>NYCDOE</cp:lastModifiedBy>
  <cp:revision>3</cp:revision>
  <dcterms:created xsi:type="dcterms:W3CDTF">2013-09-25T05:47:32Z</dcterms:created>
  <dcterms:modified xsi:type="dcterms:W3CDTF">2013-09-25T06:10:03Z</dcterms:modified>
</cp:coreProperties>
</file>